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F3"/>
    <a:srgbClr val="65A6E1"/>
    <a:srgbClr val="7396C1"/>
    <a:srgbClr val="6BA2DF"/>
    <a:srgbClr val="C4D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0" d="100"/>
          <a:sy n="20" d="100"/>
        </p:scale>
        <p:origin x="1188" y="64"/>
      </p:cViewPr>
      <p:guideLst>
        <p:guide orient="horz" pos="6912"/>
        <p:guide pos="103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1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5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7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0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6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3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3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1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5678-2767-4BE4-856E-4B2A9C57A4AE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D7DD-49AB-4906-AEC5-BC6AA70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3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5505" y="9350041"/>
            <a:ext cx="27024962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/>
              <a:t>24” x 36” Poster Template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30" b="-4312"/>
          <a:stretch/>
        </p:blipFill>
        <p:spPr>
          <a:xfrm>
            <a:off x="26158371" y="1353082"/>
            <a:ext cx="5421085" cy="29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7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2015-10-28T17:18:19Z</dcterms:created>
  <dcterms:modified xsi:type="dcterms:W3CDTF">2016-10-26T16:48:18Z</dcterms:modified>
</cp:coreProperties>
</file>